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3"/>
      <p:bold r:id="rId14"/>
    </p:embeddedFont>
    <p:embeddedFont>
      <p:font typeface="Architects Daughter" panose="020B0604020202020204" charset="0"/>
      <p:regular r:id="rId15"/>
    </p:embeddedFont>
    <p:embeddedFont>
      <p:font typeface="Barlow Light" panose="00000400000000000000" pitchFamily="2" charset="0"/>
      <p:regular r:id="rId16"/>
      <p:bold r:id="rId17"/>
      <p:italic r:id="rId18"/>
      <p:boldItalic r:id="rId19"/>
    </p:embeddedFont>
    <p:embeddedFont>
      <p:font typeface="Barlow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2561A5-0BAB-417D-8DF1-C77736EA8B6C}">
  <a:tblStyle styleId="{892561A5-0BAB-417D-8DF1-C77736EA8B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1A8196-434F-4189-9E8C-DC3B007FCA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ce, Efrem" userId="8e67106f-d11b-4370-9dc3-3fb3d374fc28" providerId="ADAL" clId="{95D2CE9E-AC74-4B4A-8DD7-1C2D4475E027}"/>
    <pc:docChg chg="modSld">
      <pc:chgData name="Pierce, Efrem" userId="8e67106f-d11b-4370-9dc3-3fb3d374fc28" providerId="ADAL" clId="{95D2CE9E-AC74-4B4A-8DD7-1C2D4475E027}" dt="2024-04-11T17:50:40.494" v="30" actId="255"/>
      <pc:docMkLst>
        <pc:docMk/>
      </pc:docMkLst>
      <pc:sldChg chg="modSp mod">
        <pc:chgData name="Pierce, Efrem" userId="8e67106f-d11b-4370-9dc3-3fb3d374fc28" providerId="ADAL" clId="{95D2CE9E-AC74-4B4A-8DD7-1C2D4475E027}" dt="2024-04-11T17:50:40.494" v="30" actId="255"/>
        <pc:sldMkLst>
          <pc:docMk/>
          <pc:sldMk cId="0" sldId="256"/>
        </pc:sldMkLst>
        <pc:spChg chg="mod">
          <ac:chgData name="Pierce, Efrem" userId="8e67106f-d11b-4370-9dc3-3fb3d374fc28" providerId="ADAL" clId="{95D2CE9E-AC74-4B4A-8DD7-1C2D4475E027}" dt="2024-04-11T17:50:40.494" v="30" actId="255"/>
          <ac:spMkLst>
            <pc:docMk/>
            <pc:sldMk cId="0" sldId="256"/>
            <ac:spMk id="516" creationId="{00000000-0000-0000-0000-000000000000}"/>
          </ac:spMkLst>
        </pc:spChg>
      </pc:sldChg>
    </pc:docChg>
  </pc:docChgLst>
  <pc:docChgLst>
    <pc:chgData name="Pierce, Efrem" userId="8e67106f-d11b-4370-9dc3-3fb3d374fc28" providerId="ADAL" clId="{DE42AE32-3788-49A3-B0AC-A6A99E72495F}"/>
    <pc:docChg chg="custSel delSld modSld">
      <pc:chgData name="Pierce, Efrem" userId="8e67106f-d11b-4370-9dc3-3fb3d374fc28" providerId="ADAL" clId="{DE42AE32-3788-49A3-B0AC-A6A99E72495F}" dt="2024-02-16T16:45:58.608" v="186" actId="20577"/>
      <pc:docMkLst>
        <pc:docMk/>
      </pc:docMkLst>
      <pc:sldChg chg="modSp mod">
        <pc:chgData name="Pierce, Efrem" userId="8e67106f-d11b-4370-9dc3-3fb3d374fc28" providerId="ADAL" clId="{DE42AE32-3788-49A3-B0AC-A6A99E72495F}" dt="2024-02-16T16:38:31.148" v="3" actId="20577"/>
        <pc:sldMkLst>
          <pc:docMk/>
          <pc:sldMk cId="0" sldId="256"/>
        </pc:sldMkLst>
        <pc:spChg chg="mod">
          <ac:chgData name="Pierce, Efrem" userId="8e67106f-d11b-4370-9dc3-3fb3d374fc28" providerId="ADAL" clId="{DE42AE32-3788-49A3-B0AC-A6A99E72495F}" dt="2024-02-16T16:38:31.148" v="3" actId="20577"/>
          <ac:spMkLst>
            <pc:docMk/>
            <pc:sldMk cId="0" sldId="256"/>
            <ac:spMk id="516" creationId="{00000000-0000-0000-0000-000000000000}"/>
          </ac:spMkLst>
        </pc:spChg>
      </pc:sldChg>
      <pc:sldChg chg="modSp mod">
        <pc:chgData name="Pierce, Efrem" userId="8e67106f-d11b-4370-9dc3-3fb3d374fc28" providerId="ADAL" clId="{DE42AE32-3788-49A3-B0AC-A6A99E72495F}" dt="2024-02-16T16:39:23.982" v="24" actId="20577"/>
        <pc:sldMkLst>
          <pc:docMk/>
          <pc:sldMk cId="0" sldId="257"/>
        </pc:sldMkLst>
        <pc:spChg chg="mod">
          <ac:chgData name="Pierce, Efrem" userId="8e67106f-d11b-4370-9dc3-3fb3d374fc28" providerId="ADAL" clId="{DE42AE32-3788-49A3-B0AC-A6A99E72495F}" dt="2024-02-16T16:39:23.982" v="24" actId="20577"/>
          <ac:spMkLst>
            <pc:docMk/>
            <pc:sldMk cId="0" sldId="257"/>
            <ac:spMk id="522" creationId="{00000000-0000-0000-0000-000000000000}"/>
          </ac:spMkLst>
        </pc:spChg>
      </pc:sldChg>
      <pc:sldChg chg="modSp mod">
        <pc:chgData name="Pierce, Efrem" userId="8e67106f-d11b-4370-9dc3-3fb3d374fc28" providerId="ADAL" clId="{DE42AE32-3788-49A3-B0AC-A6A99E72495F}" dt="2024-02-16T16:39:39.848" v="32" actId="6549"/>
        <pc:sldMkLst>
          <pc:docMk/>
          <pc:sldMk cId="0" sldId="258"/>
        </pc:sldMkLst>
        <pc:spChg chg="mod">
          <ac:chgData name="Pierce, Efrem" userId="8e67106f-d11b-4370-9dc3-3fb3d374fc28" providerId="ADAL" clId="{DE42AE32-3788-49A3-B0AC-A6A99E72495F}" dt="2024-02-16T16:39:39.848" v="32" actId="6549"/>
          <ac:spMkLst>
            <pc:docMk/>
            <pc:sldMk cId="0" sldId="258"/>
            <ac:spMk id="529" creationId="{00000000-0000-0000-0000-000000000000}"/>
          </ac:spMkLst>
        </pc:spChg>
      </pc:sldChg>
      <pc:sldChg chg="modSp mod">
        <pc:chgData name="Pierce, Efrem" userId="8e67106f-d11b-4370-9dc3-3fb3d374fc28" providerId="ADAL" clId="{DE42AE32-3788-49A3-B0AC-A6A99E72495F}" dt="2024-02-16T16:45:58.608" v="186" actId="20577"/>
        <pc:sldMkLst>
          <pc:docMk/>
          <pc:sldMk cId="0" sldId="262"/>
        </pc:sldMkLst>
        <pc:spChg chg="mod">
          <ac:chgData name="Pierce, Efrem" userId="8e67106f-d11b-4370-9dc3-3fb3d374fc28" providerId="ADAL" clId="{DE42AE32-3788-49A3-B0AC-A6A99E72495F}" dt="2024-02-16T16:45:58.608" v="186" actId="20577"/>
          <ac:spMkLst>
            <pc:docMk/>
            <pc:sldMk cId="0" sldId="262"/>
            <ac:spMk id="556" creationId="{00000000-0000-0000-0000-000000000000}"/>
          </ac:spMkLst>
        </pc:spChg>
      </pc:sldChg>
      <pc:sldChg chg="modSp mod">
        <pc:chgData name="Pierce, Efrem" userId="8e67106f-d11b-4370-9dc3-3fb3d374fc28" providerId="ADAL" clId="{DE42AE32-3788-49A3-B0AC-A6A99E72495F}" dt="2024-02-16T16:40:00.677" v="38" actId="6549"/>
        <pc:sldMkLst>
          <pc:docMk/>
          <pc:sldMk cId="0" sldId="264"/>
        </pc:sldMkLst>
        <pc:spChg chg="mod">
          <ac:chgData name="Pierce, Efrem" userId="8e67106f-d11b-4370-9dc3-3fb3d374fc28" providerId="ADAL" clId="{DE42AE32-3788-49A3-B0AC-A6A99E72495F}" dt="2024-02-16T16:40:00.677" v="38" actId="6549"/>
          <ac:spMkLst>
            <pc:docMk/>
            <pc:sldMk cId="0" sldId="264"/>
            <ac:spMk id="571" creationId="{00000000-0000-0000-0000-000000000000}"/>
          </ac:spMkLst>
        </pc:spChg>
      </pc:sldChg>
      <pc:sldChg chg="del">
        <pc:chgData name="Pierce, Efrem" userId="8e67106f-d11b-4370-9dc3-3fb3d374fc28" providerId="ADAL" clId="{DE42AE32-3788-49A3-B0AC-A6A99E72495F}" dt="2024-02-16T16:40:27.209" v="39" actId="47"/>
        <pc:sldMkLst>
          <pc:docMk/>
          <pc:sldMk cId="0" sldId="265"/>
        </pc:sldMkLst>
      </pc:sldChg>
      <pc:sldChg chg="del">
        <pc:chgData name="Pierce, Efrem" userId="8e67106f-d11b-4370-9dc3-3fb3d374fc28" providerId="ADAL" clId="{DE42AE32-3788-49A3-B0AC-A6A99E72495F}" dt="2024-02-16T16:40:28.627" v="40" actId="47"/>
        <pc:sldMkLst>
          <pc:docMk/>
          <pc:sldMk cId="0" sldId="266"/>
        </pc:sldMkLst>
      </pc:sldChg>
      <pc:sldChg chg="del">
        <pc:chgData name="Pierce, Efrem" userId="8e67106f-d11b-4370-9dc3-3fb3d374fc28" providerId="ADAL" clId="{DE42AE32-3788-49A3-B0AC-A6A99E72495F}" dt="2024-02-16T16:40:29.618" v="41" actId="47"/>
        <pc:sldMkLst>
          <pc:docMk/>
          <pc:sldMk cId="0" sldId="267"/>
        </pc:sldMkLst>
      </pc:sldChg>
      <pc:sldChg chg="del">
        <pc:chgData name="Pierce, Efrem" userId="8e67106f-d11b-4370-9dc3-3fb3d374fc28" providerId="ADAL" clId="{DE42AE32-3788-49A3-B0AC-A6A99E72495F}" dt="2024-02-16T16:40:30.744" v="42" actId="47"/>
        <pc:sldMkLst>
          <pc:docMk/>
          <pc:sldMk cId="0" sldId="268"/>
        </pc:sldMkLst>
      </pc:sldChg>
      <pc:sldChg chg="del">
        <pc:chgData name="Pierce, Efrem" userId="8e67106f-d11b-4370-9dc3-3fb3d374fc28" providerId="ADAL" clId="{DE42AE32-3788-49A3-B0AC-A6A99E72495F}" dt="2024-02-16T16:40:44.162" v="43" actId="47"/>
        <pc:sldMkLst>
          <pc:docMk/>
          <pc:sldMk cId="0" sldId="269"/>
        </pc:sldMkLst>
      </pc:sldChg>
      <pc:sldChg chg="del">
        <pc:chgData name="Pierce, Efrem" userId="8e67106f-d11b-4370-9dc3-3fb3d374fc28" providerId="ADAL" clId="{DE42AE32-3788-49A3-B0AC-A6A99E72495F}" dt="2024-02-16T16:40:47.083" v="44" actId="47"/>
        <pc:sldMkLst>
          <pc:docMk/>
          <pc:sldMk cId="0" sldId="270"/>
        </pc:sldMkLst>
      </pc:sldChg>
      <pc:sldChg chg="del">
        <pc:chgData name="Pierce, Efrem" userId="8e67106f-d11b-4370-9dc3-3fb3d374fc28" providerId="ADAL" clId="{DE42AE32-3788-49A3-B0AC-A6A99E72495F}" dt="2024-02-16T16:40:48.824" v="45" actId="47"/>
        <pc:sldMkLst>
          <pc:docMk/>
          <pc:sldMk cId="0" sldId="271"/>
        </pc:sldMkLst>
      </pc:sldChg>
      <pc:sldChg chg="del">
        <pc:chgData name="Pierce, Efrem" userId="8e67106f-d11b-4370-9dc3-3fb3d374fc28" providerId="ADAL" clId="{DE42AE32-3788-49A3-B0AC-A6A99E72495F}" dt="2024-02-16T16:40:50.039" v="46" actId="47"/>
        <pc:sldMkLst>
          <pc:docMk/>
          <pc:sldMk cId="0" sldId="272"/>
        </pc:sldMkLst>
      </pc:sldChg>
      <pc:sldChg chg="del">
        <pc:chgData name="Pierce, Efrem" userId="8e67106f-d11b-4370-9dc3-3fb3d374fc28" providerId="ADAL" clId="{DE42AE32-3788-49A3-B0AC-A6A99E72495F}" dt="2024-02-16T16:40:51.695" v="47" actId="47"/>
        <pc:sldMkLst>
          <pc:docMk/>
          <pc:sldMk cId="0" sldId="273"/>
        </pc:sldMkLst>
      </pc:sldChg>
      <pc:sldChg chg="del">
        <pc:chgData name="Pierce, Efrem" userId="8e67106f-d11b-4370-9dc3-3fb3d374fc28" providerId="ADAL" clId="{DE42AE32-3788-49A3-B0AC-A6A99E72495F}" dt="2024-02-16T16:40:52.718" v="48" actId="47"/>
        <pc:sldMkLst>
          <pc:docMk/>
          <pc:sldMk cId="0" sldId="274"/>
        </pc:sldMkLst>
      </pc:sldChg>
      <pc:sldChg chg="del">
        <pc:chgData name="Pierce, Efrem" userId="8e67106f-d11b-4370-9dc3-3fb3d374fc28" providerId="ADAL" clId="{DE42AE32-3788-49A3-B0AC-A6A99E72495F}" dt="2024-02-16T16:40:53.831" v="49" actId="47"/>
        <pc:sldMkLst>
          <pc:docMk/>
          <pc:sldMk cId="0" sldId="275"/>
        </pc:sldMkLst>
      </pc:sldChg>
      <pc:sldChg chg="del">
        <pc:chgData name="Pierce, Efrem" userId="8e67106f-d11b-4370-9dc3-3fb3d374fc28" providerId="ADAL" clId="{DE42AE32-3788-49A3-B0AC-A6A99E72495F}" dt="2024-02-16T16:40:54.644" v="50" actId="47"/>
        <pc:sldMkLst>
          <pc:docMk/>
          <pc:sldMk cId="0" sldId="276"/>
        </pc:sldMkLst>
      </pc:sldChg>
      <pc:sldChg chg="del">
        <pc:chgData name="Pierce, Efrem" userId="8e67106f-d11b-4370-9dc3-3fb3d374fc28" providerId="ADAL" clId="{DE42AE32-3788-49A3-B0AC-A6A99E72495F}" dt="2024-02-16T16:40:55.763" v="51" actId="47"/>
        <pc:sldMkLst>
          <pc:docMk/>
          <pc:sldMk cId="0" sldId="277"/>
        </pc:sldMkLst>
      </pc:sldChg>
      <pc:sldChg chg="del">
        <pc:chgData name="Pierce, Efrem" userId="8e67106f-d11b-4370-9dc3-3fb3d374fc28" providerId="ADAL" clId="{DE42AE32-3788-49A3-B0AC-A6A99E72495F}" dt="2024-02-16T16:40:57.907" v="52" actId="47"/>
        <pc:sldMkLst>
          <pc:docMk/>
          <pc:sldMk cId="0" sldId="278"/>
        </pc:sldMkLst>
      </pc:sldChg>
      <pc:sldChg chg="del">
        <pc:chgData name="Pierce, Efrem" userId="8e67106f-d11b-4370-9dc3-3fb3d374fc28" providerId="ADAL" clId="{DE42AE32-3788-49A3-B0AC-A6A99E72495F}" dt="2024-02-16T16:40:58.796" v="53" actId="47"/>
        <pc:sldMkLst>
          <pc:docMk/>
          <pc:sldMk cId="0" sldId="279"/>
        </pc:sldMkLst>
      </pc:sldChg>
      <pc:sldChg chg="del">
        <pc:chgData name="Pierce, Efrem" userId="8e67106f-d11b-4370-9dc3-3fb3d374fc28" providerId="ADAL" clId="{DE42AE32-3788-49A3-B0AC-A6A99E72495F}" dt="2024-02-16T16:40:59.928" v="54" actId="47"/>
        <pc:sldMkLst>
          <pc:docMk/>
          <pc:sldMk cId="0" sldId="280"/>
        </pc:sldMkLst>
      </pc:sldChg>
      <pc:sldChg chg="del">
        <pc:chgData name="Pierce, Efrem" userId="8e67106f-d11b-4370-9dc3-3fb3d374fc28" providerId="ADAL" clId="{DE42AE32-3788-49A3-B0AC-A6A99E72495F}" dt="2024-02-16T16:41:01.311" v="55" actId="47"/>
        <pc:sldMkLst>
          <pc:docMk/>
          <pc:sldMk cId="0" sldId="281"/>
        </pc:sldMkLst>
      </pc:sldChg>
      <pc:sldChg chg="modSp mod">
        <pc:chgData name="Pierce, Efrem" userId="8e67106f-d11b-4370-9dc3-3fb3d374fc28" providerId="ADAL" clId="{DE42AE32-3788-49A3-B0AC-A6A99E72495F}" dt="2024-02-16T16:45:42.690" v="180" actId="20577"/>
        <pc:sldMkLst>
          <pc:docMk/>
          <pc:sldMk cId="0" sldId="282"/>
        </pc:sldMkLst>
        <pc:spChg chg="mod">
          <ac:chgData name="Pierce, Efrem" userId="8e67106f-d11b-4370-9dc3-3fb3d374fc28" providerId="ADAL" clId="{DE42AE32-3788-49A3-B0AC-A6A99E72495F}" dt="2024-02-16T16:45:42.690" v="180" actId="20577"/>
          <ac:spMkLst>
            <pc:docMk/>
            <pc:sldMk cId="0" sldId="282"/>
            <ac:spMk id="798" creationId="{00000000-0000-0000-0000-000000000000}"/>
          </ac:spMkLst>
        </pc:spChg>
      </pc:sldChg>
      <pc:sldChg chg="del">
        <pc:chgData name="Pierce, Efrem" userId="8e67106f-d11b-4370-9dc3-3fb3d374fc28" providerId="ADAL" clId="{DE42AE32-3788-49A3-B0AC-A6A99E72495F}" dt="2024-02-16T16:43:30.481" v="56" actId="47"/>
        <pc:sldMkLst>
          <pc:docMk/>
          <pc:sldMk cId="0" sldId="283"/>
        </pc:sldMkLst>
      </pc:sldChg>
      <pc:sldChg chg="del">
        <pc:chgData name="Pierce, Efrem" userId="8e67106f-d11b-4370-9dc3-3fb3d374fc28" providerId="ADAL" clId="{DE42AE32-3788-49A3-B0AC-A6A99E72495F}" dt="2024-02-16T16:43:36.937" v="57" actId="47"/>
        <pc:sldMkLst>
          <pc:docMk/>
          <pc:sldMk cId="0" sldId="284"/>
        </pc:sldMkLst>
      </pc:sldChg>
      <pc:sldChg chg="del">
        <pc:chgData name="Pierce, Efrem" userId="8e67106f-d11b-4370-9dc3-3fb3d374fc28" providerId="ADAL" clId="{DE42AE32-3788-49A3-B0AC-A6A99E72495F}" dt="2024-02-16T16:43:38.451" v="58" actId="47"/>
        <pc:sldMkLst>
          <pc:docMk/>
          <pc:sldMk cId="0" sldId="285"/>
        </pc:sldMkLst>
      </pc:sldChg>
      <pc:sldChg chg="del">
        <pc:chgData name="Pierce, Efrem" userId="8e67106f-d11b-4370-9dc3-3fb3d374fc28" providerId="ADAL" clId="{DE42AE32-3788-49A3-B0AC-A6A99E72495F}" dt="2024-02-16T16:43:42.893" v="59" actId="47"/>
        <pc:sldMkLst>
          <pc:docMk/>
          <pc:sldMk cId="0" sldId="286"/>
        </pc:sldMkLst>
      </pc:sldChg>
      <pc:sldChg chg="del">
        <pc:chgData name="Pierce, Efrem" userId="8e67106f-d11b-4370-9dc3-3fb3d374fc28" providerId="ADAL" clId="{DE42AE32-3788-49A3-B0AC-A6A99E72495F}" dt="2024-02-16T16:43:43.808" v="60" actId="47"/>
        <pc:sldMkLst>
          <pc:docMk/>
          <pc:sldMk cId="0" sldId="287"/>
        </pc:sldMkLst>
      </pc:sldChg>
      <pc:sldChg chg="del">
        <pc:chgData name="Pierce, Efrem" userId="8e67106f-d11b-4370-9dc3-3fb3d374fc28" providerId="ADAL" clId="{DE42AE32-3788-49A3-B0AC-A6A99E72495F}" dt="2024-02-16T16:43:44.429" v="61" actId="47"/>
        <pc:sldMkLst>
          <pc:docMk/>
          <pc:sldMk cId="0" sldId="288"/>
        </pc:sldMkLst>
      </pc:sldChg>
      <pc:sldChg chg="del">
        <pc:chgData name="Pierce, Efrem" userId="8e67106f-d11b-4370-9dc3-3fb3d374fc28" providerId="ADAL" clId="{DE42AE32-3788-49A3-B0AC-A6A99E72495F}" dt="2024-02-16T16:43:46.120" v="62" actId="47"/>
        <pc:sldMkLst>
          <pc:docMk/>
          <pc:sldMk cId="0" sldId="289"/>
        </pc:sldMkLst>
      </pc:sldChg>
      <pc:sldChg chg="del">
        <pc:chgData name="Pierce, Efrem" userId="8e67106f-d11b-4370-9dc3-3fb3d374fc28" providerId="ADAL" clId="{DE42AE32-3788-49A3-B0AC-A6A99E72495F}" dt="2024-02-16T16:43:46.837" v="63" actId="47"/>
        <pc:sldMkLst>
          <pc:docMk/>
          <pc:sldMk cId="0" sldId="290"/>
        </pc:sldMkLst>
      </pc:sldChg>
      <pc:sldChg chg="del">
        <pc:chgData name="Pierce, Efrem" userId="8e67106f-d11b-4370-9dc3-3fb3d374fc28" providerId="ADAL" clId="{DE42AE32-3788-49A3-B0AC-A6A99E72495F}" dt="2024-02-16T16:43:47.544" v="64" actId="47"/>
        <pc:sldMkLst>
          <pc:docMk/>
          <pc:sldMk cId="0" sldId="291"/>
        </pc:sldMkLst>
      </pc:sldChg>
      <pc:sldChg chg="del">
        <pc:chgData name="Pierce, Efrem" userId="8e67106f-d11b-4370-9dc3-3fb3d374fc28" providerId="ADAL" clId="{DE42AE32-3788-49A3-B0AC-A6A99E72495F}" dt="2024-02-16T16:43:48.317" v="65" actId="47"/>
        <pc:sldMkLst>
          <pc:docMk/>
          <pc:sldMk cId="0" sldId="292"/>
        </pc:sldMkLst>
      </pc:sldChg>
      <pc:sldChg chg="del">
        <pc:chgData name="Pierce, Efrem" userId="8e67106f-d11b-4370-9dc3-3fb3d374fc28" providerId="ADAL" clId="{DE42AE32-3788-49A3-B0AC-A6A99E72495F}" dt="2024-02-16T16:43:49.075" v="66" actId="47"/>
        <pc:sldMkLst>
          <pc:docMk/>
          <pc:sldMk cId="0" sldId="293"/>
        </pc:sldMkLst>
      </pc:sldChg>
      <pc:sldChg chg="del">
        <pc:chgData name="Pierce, Efrem" userId="8e67106f-d11b-4370-9dc3-3fb3d374fc28" providerId="ADAL" clId="{DE42AE32-3788-49A3-B0AC-A6A99E72495F}" dt="2024-02-16T16:43:49.916" v="67" actId="47"/>
        <pc:sldMkLst>
          <pc:docMk/>
          <pc:sldMk cId="0" sldId="294"/>
        </pc:sldMkLst>
      </pc:sldChg>
      <pc:sldChg chg="del">
        <pc:chgData name="Pierce, Efrem" userId="8e67106f-d11b-4370-9dc3-3fb3d374fc28" providerId="ADAL" clId="{DE42AE32-3788-49A3-B0AC-A6A99E72495F}" dt="2024-02-16T16:43:50.614" v="68" actId="47"/>
        <pc:sldMkLst>
          <pc:docMk/>
          <pc:sldMk cId="0" sldId="295"/>
        </pc:sldMkLst>
      </pc:sldChg>
      <pc:sldChg chg="del">
        <pc:chgData name="Pierce, Efrem" userId="8e67106f-d11b-4370-9dc3-3fb3d374fc28" providerId="ADAL" clId="{DE42AE32-3788-49A3-B0AC-A6A99E72495F}" dt="2024-02-16T16:43:51.987" v="69" actId="47"/>
        <pc:sldMkLst>
          <pc:docMk/>
          <pc:sldMk cId="0" sldId="296"/>
        </pc:sldMkLst>
      </pc:sldChg>
      <pc:sldChg chg="del">
        <pc:chgData name="Pierce, Efrem" userId="8e67106f-d11b-4370-9dc3-3fb3d374fc28" providerId="ADAL" clId="{DE42AE32-3788-49A3-B0AC-A6A99E72495F}" dt="2024-02-16T16:43:52.308" v="70" actId="47"/>
        <pc:sldMkLst>
          <pc:docMk/>
          <pc:sldMk cId="0" sldId="297"/>
        </pc:sldMkLst>
      </pc:sldChg>
      <pc:sldChg chg="del">
        <pc:chgData name="Pierce, Efrem" userId="8e67106f-d11b-4370-9dc3-3fb3d374fc28" providerId="ADAL" clId="{DE42AE32-3788-49A3-B0AC-A6A99E72495F}" dt="2024-02-16T16:43:54.913" v="71" actId="47"/>
        <pc:sldMkLst>
          <pc:docMk/>
          <pc:sldMk cId="0" sldId="298"/>
        </pc:sldMkLst>
      </pc:sldChg>
      <pc:sldMasterChg chg="delSldLayout">
        <pc:chgData name="Pierce, Efrem" userId="8e67106f-d11b-4370-9dc3-3fb3d374fc28" providerId="ADAL" clId="{DE42AE32-3788-49A3-B0AC-A6A99E72495F}" dt="2024-02-16T16:43:54.913" v="71" actId="47"/>
        <pc:sldMasterMkLst>
          <pc:docMk/>
          <pc:sldMasterMk cId="0" sldId="2147483659"/>
        </pc:sldMasterMkLst>
        <pc:sldLayoutChg chg="del">
          <pc:chgData name="Pierce, Efrem" userId="8e67106f-d11b-4370-9dc3-3fb3d374fc28" providerId="ADAL" clId="{DE42AE32-3788-49A3-B0AC-A6A99E72495F}" dt="2024-02-16T16:40:44.162" v="43" actId="47"/>
          <pc:sldLayoutMkLst>
            <pc:docMk/>
            <pc:sldMasterMk cId="0" sldId="2147483659"/>
            <pc:sldLayoutMk cId="0" sldId="2147483652"/>
          </pc:sldLayoutMkLst>
        </pc:sldLayoutChg>
        <pc:sldLayoutChg chg="del">
          <pc:chgData name="Pierce, Efrem" userId="8e67106f-d11b-4370-9dc3-3fb3d374fc28" providerId="ADAL" clId="{DE42AE32-3788-49A3-B0AC-A6A99E72495F}" dt="2024-02-16T16:40:55.763" v="51" actId="47"/>
          <pc:sldLayoutMkLst>
            <pc:docMk/>
            <pc:sldMasterMk cId="0" sldId="2147483659"/>
            <pc:sldLayoutMk cId="0" sldId="2147483654"/>
          </pc:sldLayoutMkLst>
        </pc:sldLayoutChg>
        <pc:sldLayoutChg chg="del">
          <pc:chgData name="Pierce, Efrem" userId="8e67106f-d11b-4370-9dc3-3fb3d374fc28" providerId="ADAL" clId="{DE42AE32-3788-49A3-B0AC-A6A99E72495F}" dt="2024-02-16T16:43:49.916" v="67" actId="47"/>
          <pc:sldLayoutMkLst>
            <pc:docMk/>
            <pc:sldMasterMk cId="0" sldId="2147483659"/>
            <pc:sldLayoutMk cId="0" sldId="2147483655"/>
          </pc:sldLayoutMkLst>
        </pc:sldLayoutChg>
        <pc:sldLayoutChg chg="del">
          <pc:chgData name="Pierce, Efrem" userId="8e67106f-d11b-4370-9dc3-3fb3d374fc28" providerId="ADAL" clId="{DE42AE32-3788-49A3-B0AC-A6A99E72495F}" dt="2024-02-16T16:40:57.907" v="52" actId="47"/>
          <pc:sldLayoutMkLst>
            <pc:docMk/>
            <pc:sldMasterMk cId="0" sldId="2147483659"/>
            <pc:sldLayoutMk cId="0" sldId="2147483656"/>
          </pc:sldLayoutMkLst>
        </pc:sldLayoutChg>
        <pc:sldLayoutChg chg="del">
          <pc:chgData name="Pierce, Efrem" userId="8e67106f-d11b-4370-9dc3-3fb3d374fc28" providerId="ADAL" clId="{DE42AE32-3788-49A3-B0AC-A6A99E72495F}" dt="2024-02-16T16:43:54.913" v="71" actId="47"/>
          <pc:sldLayoutMkLst>
            <pc:docMk/>
            <pc:sldMasterMk cId="0" sldId="2147483659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ef8ad1361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ef8ad1361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f8ad136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f8ad136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f6a3f0a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ef6a3f0a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f6a3f0a8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f6a3f0a8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frem.Pierce@fortbendisd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qOb8zp6fBCU5gzAOec30JzovAoqEhdU53BUwAeN7f0/ed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578100" y="1037600"/>
            <a:ext cx="6759300" cy="2697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Amatic SC"/>
                <a:ea typeface="Amatic SC"/>
                <a:cs typeface="Amatic SC"/>
                <a:sym typeface="Amatic SC"/>
              </a:rPr>
              <a:t>HHS P-Tech Professional Development</a:t>
            </a:r>
            <a:endParaRPr sz="40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Amatic SC"/>
                <a:ea typeface="Amatic SC"/>
                <a:cs typeface="Amatic SC"/>
                <a:sym typeface="Amatic SC"/>
              </a:rPr>
              <a:t>Failure Preventions &amp; Parent Conferences</a:t>
            </a:r>
            <a:endParaRPr sz="40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17" name="Google Shape;5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9240">
            <a:off x="6084601" y="499577"/>
            <a:ext cx="2725749" cy="1530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9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97" name="Google Shape;797;p39"/>
          <p:cNvSpPr txBox="1">
            <a:spLocks noGrp="1"/>
          </p:cNvSpPr>
          <p:nvPr>
            <p:ph type="ctrTitle" idx="4294967295"/>
          </p:nvPr>
        </p:nvSpPr>
        <p:spPr>
          <a:xfrm>
            <a:off x="4201550" y="1202463"/>
            <a:ext cx="4288800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Thanks!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798" name="Google Shape;798;p39"/>
          <p:cNvSpPr txBox="1">
            <a:spLocks noGrp="1"/>
          </p:cNvSpPr>
          <p:nvPr>
            <p:ph type="subTitle" idx="4294967295"/>
          </p:nvPr>
        </p:nvSpPr>
        <p:spPr>
          <a:xfrm>
            <a:off x="4201550" y="2063638"/>
            <a:ext cx="4288800" cy="18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Any questions?</a:t>
            </a:r>
            <a:endParaRPr dirty="0"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at: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1600" dirty="0">
                <a:hlinkClick r:id="rId3"/>
              </a:rPr>
              <a:t>E</a:t>
            </a:r>
            <a:r>
              <a:rPr lang="en" sz="1600" dirty="0">
                <a:hlinkClick r:id="rId3"/>
              </a:rPr>
              <a:t>frem.Pierce@fortbendisd.com</a:t>
            </a:r>
            <a:endParaRPr lang="en" sz="16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1600" dirty="0"/>
              <a:t>281-634-5279 or 281-634-2585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endParaRPr dirty="0"/>
          </a:p>
        </p:txBody>
      </p:sp>
      <p:pic>
        <p:nvPicPr>
          <p:cNvPr id="799" name="Google Shape;799;p39"/>
          <p:cNvPicPr preferRelativeResize="0"/>
          <p:nvPr/>
        </p:nvPicPr>
        <p:blipFill rotWithShape="1">
          <a:blip r:embed="rId4">
            <a:alphaModFix/>
          </a:blip>
          <a:srcRect r="62099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4"/>
          <p:cNvSpPr txBox="1">
            <a:spLocks noGrp="1"/>
          </p:cNvSpPr>
          <p:nvPr>
            <p:ph type="ctrTitle"/>
          </p:nvPr>
        </p:nvSpPr>
        <p:spPr>
          <a:xfrm rot="869965">
            <a:off x="6576797" y="420401"/>
            <a:ext cx="2286216" cy="95006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</a:t>
            </a:r>
            <a:r>
              <a:rPr lang="en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P#1</a:t>
            </a:r>
            <a:endParaRPr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23" name="Google Shape;523;p14"/>
          <p:cNvSpPr txBox="1"/>
          <p:nvPr/>
        </p:nvSpPr>
        <p:spPr>
          <a:xfrm>
            <a:off x="213600" y="1388250"/>
            <a:ext cx="8044500" cy="307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Think about the students in your classes who are not successful; students who are failing, falling behind, etc. explain why </a:t>
            </a:r>
            <a:r>
              <a:rPr lang="en" sz="4700" b="1" u="sng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you</a:t>
            </a:r>
            <a:r>
              <a:rPr lang="en" sz="4700" b="1" u="sng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believe </a:t>
            </a:r>
            <a:r>
              <a:rPr lang="en"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they are failing your class? </a:t>
            </a:r>
            <a:r>
              <a:rPr lang="en" sz="43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(be ready to share)</a:t>
            </a:r>
            <a:endParaRPr sz="43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5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explain why </a:t>
            </a:r>
            <a:r>
              <a:rPr lang="en" sz="4700" b="1" u="sng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you</a:t>
            </a:r>
            <a:r>
              <a:rPr lang="en" sz="4700" b="1" u="sng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believe </a:t>
            </a:r>
            <a:r>
              <a:rPr lang="en" sz="47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they are failing your class?</a:t>
            </a:r>
            <a:endParaRPr/>
          </a:p>
        </p:txBody>
      </p:sp>
      <p:sp>
        <p:nvSpPr>
          <p:cNvPr id="529" name="Google Shape;529;p15"/>
          <p:cNvSpPr txBox="1"/>
          <p:nvPr/>
        </p:nvSpPr>
        <p:spPr>
          <a:xfrm rot="-524620">
            <a:off x="284746" y="231568"/>
            <a:ext cx="1049902" cy="8617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eP#2</a:t>
            </a:r>
            <a:endParaRPr sz="4400" b="1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30" name="Google Shape;5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96674">
            <a:off x="6522175" y="2887975"/>
            <a:ext cx="2413200" cy="18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6"/>
          <p:cNvSpPr txBox="1">
            <a:spLocks noGrp="1"/>
          </p:cNvSpPr>
          <p:nvPr>
            <p:ph type="ctrTitle"/>
          </p:nvPr>
        </p:nvSpPr>
        <p:spPr>
          <a:xfrm>
            <a:off x="475700" y="1541675"/>
            <a:ext cx="7924800" cy="2060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Learning Goal:</a:t>
            </a:r>
            <a:endParaRPr sz="51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Amatic SC"/>
                <a:ea typeface="Amatic SC"/>
                <a:cs typeface="Amatic SC"/>
                <a:sym typeface="Amatic SC"/>
              </a:rPr>
              <a:t>I am learning how to prevent student failures.</a:t>
            </a:r>
            <a:endParaRPr sz="51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7"/>
          <p:cNvSpPr txBox="1">
            <a:spLocks noGrp="1"/>
          </p:cNvSpPr>
          <p:nvPr>
            <p:ph type="ctrTitle"/>
          </p:nvPr>
        </p:nvSpPr>
        <p:spPr>
          <a:xfrm>
            <a:off x="2068275" y="99675"/>
            <a:ext cx="4576800" cy="132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Success Criteria</a:t>
            </a:r>
            <a:endParaRPr sz="6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41" name="Google Shape;541;p17"/>
          <p:cNvSpPr txBox="1"/>
          <p:nvPr/>
        </p:nvSpPr>
        <p:spPr>
          <a:xfrm>
            <a:off x="475700" y="1338000"/>
            <a:ext cx="7938300" cy="310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Amatic SC"/>
                <a:ea typeface="Amatic SC"/>
                <a:cs typeface="Amatic SC"/>
                <a:sym typeface="Amatic SC"/>
              </a:rPr>
              <a:t>-I can explain the importance of documentation interventions prior to student failure.</a:t>
            </a:r>
            <a:endParaRPr sz="3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Amatic SC"/>
                <a:ea typeface="Amatic SC"/>
                <a:cs typeface="Amatic SC"/>
                <a:sym typeface="Amatic SC"/>
              </a:rPr>
              <a:t>I can explain the usefulness of parent teacher conferences. </a:t>
            </a:r>
            <a:endParaRPr sz="3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Amatic SC"/>
                <a:ea typeface="Amatic SC"/>
                <a:cs typeface="Amatic SC"/>
                <a:sym typeface="Amatic SC"/>
              </a:rPr>
              <a:t>I can implement one best practice by next week. </a:t>
            </a:r>
            <a:endParaRPr sz="38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35190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Amatic SC"/>
                <a:ea typeface="Amatic SC"/>
                <a:cs typeface="Amatic SC"/>
                <a:sym typeface="Amatic SC"/>
              </a:rPr>
              <a:t>Documentation</a:t>
            </a:r>
            <a:endParaRPr sz="4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47" name="Google Shape;547;p18"/>
          <p:cNvSpPr txBox="1">
            <a:spLocks noGrp="1"/>
          </p:cNvSpPr>
          <p:nvPr>
            <p:ph type="body" idx="2"/>
          </p:nvPr>
        </p:nvSpPr>
        <p:spPr>
          <a:xfrm>
            <a:off x="6774000" y="3836100"/>
            <a:ext cx="2370000" cy="6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List of Required Documentation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sp>
        <p:nvSpPr>
          <p:cNvPr id="548" name="Google Shape;548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49" name="Google Shape;549;p18"/>
          <p:cNvSpPr txBox="1"/>
          <p:nvPr/>
        </p:nvSpPr>
        <p:spPr>
          <a:xfrm>
            <a:off x="1007950" y="1634725"/>
            <a:ext cx="7352100" cy="20625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latin typeface="Amatic SC"/>
                <a:ea typeface="Amatic SC"/>
                <a:cs typeface="Amatic SC"/>
                <a:sym typeface="Amatic SC"/>
              </a:rPr>
              <a:t>20+ = Failure rate in any class requires documentation</a:t>
            </a:r>
            <a:endParaRPr sz="5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9"/>
          <p:cNvSpPr txBox="1">
            <a:spLocks noGrp="1"/>
          </p:cNvSpPr>
          <p:nvPr>
            <p:ph type="subTitle" idx="1"/>
          </p:nvPr>
        </p:nvSpPr>
        <p:spPr>
          <a:xfrm>
            <a:off x="158750" y="233050"/>
            <a:ext cx="4806900" cy="7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Teacher Best Practices </a:t>
            </a:r>
            <a:endParaRPr sz="55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5" name="Google Shape;555;p19"/>
          <p:cNvSpPr txBox="1"/>
          <p:nvPr/>
        </p:nvSpPr>
        <p:spPr>
          <a:xfrm>
            <a:off x="681850" y="1170975"/>
            <a:ext cx="6062400" cy="354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Amatic SC"/>
                <a:ea typeface="Amatic SC"/>
                <a:cs typeface="Amatic SC"/>
                <a:sym typeface="Amatic SC"/>
              </a:rPr>
              <a:t>-Updating Grades Weekly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Amatic SC"/>
                <a:ea typeface="Amatic SC"/>
                <a:cs typeface="Amatic SC"/>
                <a:sym typeface="Amatic SC"/>
              </a:rPr>
              <a:t>-Posting Grades in/out of classrooms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Amatic SC"/>
                <a:ea typeface="Amatic SC"/>
                <a:cs typeface="Amatic SC"/>
                <a:sym typeface="Amatic SC"/>
              </a:rPr>
              <a:t>-Provide extra credit if possible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Amatic SC"/>
                <a:ea typeface="Amatic SC"/>
                <a:cs typeface="Amatic SC"/>
                <a:sym typeface="Amatic SC"/>
              </a:rPr>
              <a:t>-Provide clear due dates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Amatic SC"/>
                <a:ea typeface="Amatic SC"/>
                <a:cs typeface="Amatic SC"/>
                <a:sym typeface="Amatic SC"/>
              </a:rPr>
              <a:t>-Use student planners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Amatic SC"/>
                <a:ea typeface="Amatic SC"/>
                <a:cs typeface="Amatic SC"/>
                <a:sym typeface="Amatic SC"/>
              </a:rPr>
              <a:t>-Check ins with failing students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556" name="Google Shape;556;p19"/>
          <p:cNvSpPr txBox="1"/>
          <p:nvPr/>
        </p:nvSpPr>
        <p:spPr>
          <a:xfrm rot="304584">
            <a:off x="7813150" y="340399"/>
            <a:ext cx="1067989" cy="784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EP</a:t>
            </a:r>
            <a:endParaRPr sz="39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355950" y="231375"/>
            <a:ext cx="8489400" cy="1227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Architects Daughter"/>
                <a:ea typeface="Architects Daughter"/>
                <a:cs typeface="Architects Daughter"/>
                <a:sym typeface="Architects Daughter"/>
              </a:rPr>
              <a:t>Parent Conferences - Tuesday, Sept. 14th </a:t>
            </a:r>
            <a:endParaRPr sz="32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Architects Daughter"/>
                <a:ea typeface="Architects Daughter"/>
                <a:cs typeface="Architects Daughter"/>
                <a:sym typeface="Architects Daughter"/>
              </a:rPr>
              <a:t>* Postponed until further notice</a:t>
            </a:r>
            <a:endParaRPr sz="32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62" name="Google Shape;562;p20"/>
          <p:cNvSpPr txBox="1">
            <a:spLocks noGrp="1"/>
          </p:cNvSpPr>
          <p:nvPr>
            <p:ph type="body" idx="1"/>
          </p:nvPr>
        </p:nvSpPr>
        <p:spPr>
          <a:xfrm>
            <a:off x="981125" y="1599700"/>
            <a:ext cx="74328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500"/>
              <a:t>-Follow up with calls home to let parents know students need tutoring, help, etc. </a:t>
            </a:r>
            <a:endParaRPr sz="3500"/>
          </a:p>
        </p:txBody>
      </p:sp>
      <p:sp>
        <p:nvSpPr>
          <p:cNvPr id="563" name="Google Shape;563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body" idx="1"/>
          </p:nvPr>
        </p:nvSpPr>
        <p:spPr>
          <a:xfrm>
            <a:off x="1639725" y="452950"/>
            <a:ext cx="5104800" cy="7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5300" b="1">
                <a:latin typeface="Amatic SC"/>
                <a:ea typeface="Amatic SC"/>
                <a:cs typeface="Amatic SC"/>
                <a:sym typeface="Amatic SC"/>
              </a:rPr>
              <a:t>Parent Conference Tips</a:t>
            </a:r>
            <a:endParaRPr sz="53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9" name="Google Shape;569;p2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70" name="Google Shape;570;p21"/>
          <p:cNvSpPr txBox="1"/>
          <p:nvPr/>
        </p:nvSpPr>
        <p:spPr>
          <a:xfrm>
            <a:off x="326100" y="1534500"/>
            <a:ext cx="7381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AutoNum type="arabicParenR"/>
            </a:pPr>
            <a:r>
              <a:rPr lang="en" sz="3600" dirty="0">
                <a:latin typeface="Amatic SC"/>
                <a:ea typeface="Amatic SC"/>
                <a:cs typeface="Amatic SC"/>
                <a:sym typeface="Amatic SC"/>
              </a:rPr>
              <a:t>Start with something positive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AutoNum type="arabicParenR"/>
            </a:pPr>
            <a:r>
              <a:rPr lang="en" sz="3600" dirty="0">
                <a:latin typeface="Amatic SC"/>
                <a:ea typeface="Amatic SC"/>
                <a:cs typeface="Amatic SC"/>
                <a:sym typeface="Amatic SC"/>
              </a:rPr>
              <a:t>Grades and attendance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AutoNum type="arabicParenR"/>
            </a:pPr>
            <a:r>
              <a:rPr lang="en" sz="3600" dirty="0">
                <a:latin typeface="Amatic SC"/>
                <a:ea typeface="Amatic SC"/>
                <a:cs typeface="Amatic SC"/>
                <a:sym typeface="Amatic SC"/>
              </a:rPr>
              <a:t>Pull up and share screen with parents if necessary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AutoNum type="arabicParenR"/>
            </a:pPr>
            <a:r>
              <a:rPr lang="en" sz="3600" dirty="0">
                <a:latin typeface="Amatic SC"/>
                <a:ea typeface="Amatic SC"/>
                <a:cs typeface="Amatic SC"/>
                <a:sym typeface="Amatic SC"/>
              </a:rPr>
              <a:t>Address any concerns with parents regarding participation, attitude, motivation, etc. 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71" name="Google Shape;571;p21"/>
          <p:cNvSpPr txBox="1"/>
          <p:nvPr/>
        </p:nvSpPr>
        <p:spPr>
          <a:xfrm>
            <a:off x="459900" y="464350"/>
            <a:ext cx="844800" cy="76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latin typeface="Amatic SC"/>
                <a:ea typeface="Amatic SC"/>
                <a:cs typeface="Amatic SC"/>
                <a:sym typeface="Amatic SC"/>
              </a:rPr>
              <a:t>EP</a:t>
            </a:r>
            <a:endParaRPr sz="38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255</Words>
  <Application>Microsoft Office PowerPoint</Application>
  <PresentationFormat>On-screen Show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Amatic SC</vt:lpstr>
      <vt:lpstr>Barlow Light</vt:lpstr>
      <vt:lpstr>Arial</vt:lpstr>
      <vt:lpstr>Architects Daughter</vt:lpstr>
      <vt:lpstr>Barlow SemiBold</vt:lpstr>
      <vt:lpstr>Lodovico template</vt:lpstr>
      <vt:lpstr>HHS P-Tech Professional Development Failure Preventions &amp; Parent Conferences</vt:lpstr>
      <vt:lpstr>EP#1</vt:lpstr>
      <vt:lpstr>explain why you believe they are failing your class?</vt:lpstr>
      <vt:lpstr>Learning Goal: I am learning how to prevent student failures.</vt:lpstr>
      <vt:lpstr>Success Criteria</vt:lpstr>
      <vt:lpstr>Documentation</vt:lpstr>
      <vt:lpstr>PowerPoint Presentation</vt:lpstr>
      <vt:lpstr>Parent Conferences - Tuesday, Sept. 14th  * Postponed until further notice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P-Tech PLC Failure Preventions &amp; Parent Conferences</dc:title>
  <dc:creator>Pierce, Efrem</dc:creator>
  <cp:lastModifiedBy>Pierce, Efrem</cp:lastModifiedBy>
  <cp:revision>1</cp:revision>
  <dcterms:modified xsi:type="dcterms:W3CDTF">2024-04-11T17:50:50Z</dcterms:modified>
</cp:coreProperties>
</file>